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96" y="6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47D16D3-BD41-4B3B-B333-453297409D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5506" y="3841506"/>
            <a:ext cx="3016494" cy="30164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FAB9BC-1AFA-45DC-AC37-950B990643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016494" cy="30164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2B7F29-D4DA-4AA8-9EE7-5C12008CEB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5506" y="3841506"/>
            <a:ext cx="3016494" cy="30164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AB217A-92D0-414A-A965-CFACEE0934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016494" cy="301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FD4EBF-569D-43F5-B749-0BF9D40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5506" y="3841506"/>
            <a:ext cx="3016494" cy="30164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101CEF-792A-49C3-A8FD-2EAE72D351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016494" cy="30164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4/21/2022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1AC4DF-3FBD-4D37-A195-1F823F2B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990" y="2640330"/>
            <a:ext cx="4732020" cy="1577340"/>
          </a:xfrm>
          <a:prstGeom prst="rect">
            <a:avLst/>
          </a:prstGeom>
        </p:spPr>
      </p:pic>
      <p:pic>
        <p:nvPicPr>
          <p:cNvPr id="8" name="lukrembo - bake a pie (royalty free vlog music) (audio-extractor.net)">
            <a:hlinkClick r:id="" action="ppaction://media"/>
            <a:extLst>
              <a:ext uri="{FF2B5EF4-FFF2-40B4-BE49-F238E27FC236}">
                <a16:creationId xmlns:a16="http://schemas.microsoft.com/office/drawing/2014/main" id="{EE175126-8D45-4DF4-83F3-305AFD8D4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486" y="634714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7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102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C55C94-5659-482E-A98F-35F69614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Представляет команда </a:t>
            </a:r>
            <a:r>
              <a:rPr lang="en-US" dirty="0"/>
              <a:t>Kaboom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F7965-2C78-4E10-AE7B-F04338CB7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Проект разрабатывали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Никита Шидловский (тимлид)</a:t>
            </a:r>
          </a:p>
          <a:p>
            <a:r>
              <a:rPr lang="ru-RU" dirty="0"/>
              <a:t>Владислав </a:t>
            </a:r>
            <a:r>
              <a:rPr lang="ru-RU" dirty="0" err="1"/>
              <a:t>Сагеев</a:t>
            </a:r>
            <a:r>
              <a:rPr lang="ru-RU" dirty="0"/>
              <a:t> (</a:t>
            </a:r>
            <a:r>
              <a:rPr lang="en-US" dirty="0" err="1"/>
              <a:t>Fullstack</a:t>
            </a:r>
            <a:r>
              <a:rPr lang="en-US" dirty="0"/>
              <a:t>-</a:t>
            </a:r>
            <a:r>
              <a:rPr lang="ru-RU" dirty="0"/>
              <a:t>разработчик)</a:t>
            </a:r>
          </a:p>
          <a:p>
            <a:r>
              <a:rPr lang="ru-RU" dirty="0"/>
              <a:t>Вячеслав Носов (дизайнер)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4495B-A790-4117-A905-D4A8ED6DD775}"/>
              </a:ext>
            </a:extLst>
          </p:cNvPr>
          <p:cNvSpPr txBox="1"/>
          <p:nvPr/>
        </p:nvSpPr>
        <p:spPr>
          <a:xfrm>
            <a:off x="0" y="6673334"/>
            <a:ext cx="76992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" dirty="0"/>
              <a:t>Организация </a:t>
            </a:r>
            <a:r>
              <a:rPr lang="en-US" sz="600" dirty="0"/>
              <a:t>Kaboom </a:t>
            </a:r>
            <a:r>
              <a:rPr lang="ru-RU" sz="600" dirty="0">
                <a:solidFill>
                  <a:srgbClr val="FF0000"/>
                </a:solidFill>
              </a:rPr>
              <a:t>НЕ</a:t>
            </a:r>
            <a:r>
              <a:rPr lang="ru-RU" sz="600" dirty="0"/>
              <a:t> запрещена на территории РФ</a:t>
            </a:r>
          </a:p>
        </p:txBody>
      </p:sp>
    </p:spTree>
    <p:extLst>
      <p:ext uri="{BB962C8B-B14F-4D97-AF65-F5344CB8AC3E}">
        <p14:creationId xmlns:p14="http://schemas.microsoft.com/office/powerpoint/2010/main" val="17748809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A8B7C-5029-443A-A20F-343B95B0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ПРОГРАММЕ</a:t>
            </a:r>
          </a:p>
        </p:txBody>
      </p:sp>
      <p:pic>
        <p:nvPicPr>
          <p:cNvPr id="4" name="Gotovy_produkt">
            <a:hlinkClick r:id="" action="ppaction://media"/>
            <a:extLst>
              <a:ext uri="{FF2B5EF4-FFF2-40B4-BE49-F238E27FC236}">
                <a16:creationId xmlns:a16="http://schemas.microsoft.com/office/drawing/2014/main" id="{850617A9-DF0B-457E-AD7F-78592F9CFD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5550" y="2120900"/>
            <a:ext cx="7205663" cy="4051300"/>
          </a:xfrm>
        </p:spPr>
      </p:pic>
    </p:spTree>
    <p:extLst>
      <p:ext uri="{BB962C8B-B14F-4D97-AF65-F5344CB8AC3E}">
        <p14:creationId xmlns:p14="http://schemas.microsoft.com/office/powerpoint/2010/main" val="2501237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A6906-58BF-4EEC-B646-1DD22AF85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4407C7-E904-4A28-9459-2B710AEE1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106" y1="70833" x2="10106" y2="70833"/>
                        <a14:foregroundMark x1="33777" y1="56845" x2="33777" y2="56845"/>
                        <a14:foregroundMark x1="41888" y1="46429" x2="41888" y2="46429"/>
                        <a14:foregroundMark x1="41622" y1="57143" x2="41622" y2="57143"/>
                        <a14:foregroundMark x1="45479" y1="55952" x2="45479" y2="55952"/>
                        <a14:foregroundMark x1="54388" y1="53274" x2="54388" y2="53274"/>
                        <a14:foregroundMark x1="59176" y1="63690" x2="59176" y2="63690"/>
                        <a14:foregroundMark x1="73936" y1="61607" x2="73936" y2="61607"/>
                        <a14:foregroundMark x1="74335" y1="59226" x2="74335" y2="59226"/>
                        <a14:foregroundMark x1="78457" y1="69643" x2="78457" y2="69643"/>
                        <a14:foregroundMark x1="76862" y1="58036" x2="76862" y2="58036"/>
                        <a14:foregroundMark x1="86303" y1="59821" x2="86303" y2="59821"/>
                        <a14:foregroundMark x1="87633" y1="53571" x2="87633" y2="53571"/>
                        <a14:foregroundMark x1="35239" y1="25893" x2="35239" y2="25893"/>
                        <a14:foregroundMark x1="35638" y1="25000" x2="35638" y2="25000"/>
                        <a14:foregroundMark x1="33245" y1="25893" x2="33245" y2="25893"/>
                        <a14:foregroundMark x1="37633" y1="25893" x2="37633" y2="25893"/>
                        <a14:foregroundMark x1="40293" y1="29762" x2="40293" y2="29762"/>
                        <a14:foregroundMark x1="35904" y1="27679" x2="35904" y2="27679"/>
                        <a14:foregroundMark x1="42154" y1="27083" x2="42154" y2="27083"/>
                        <a14:foregroundMark x1="42154" y1="21429" x2="42154" y2="21429"/>
                        <a14:foregroundMark x1="44016" y1="22024" x2="44016" y2="22024"/>
                        <a14:foregroundMark x1="46144" y1="25000" x2="46144" y2="25000"/>
                        <a14:foregroundMark x1="51596" y1="31548" x2="51596" y2="31548"/>
                        <a14:foregroundMark x1="52926" y1="25000" x2="52926" y2="25000"/>
                        <a14:foregroundMark x1="54521" y1="31548" x2="54521" y2="31548"/>
                        <a14:foregroundMark x1="55186" y1="25893" x2="55186" y2="25893"/>
                        <a14:foregroundMark x1="50665" y1="26190" x2="50665" y2="26190"/>
                        <a14:foregroundMark x1="56649" y1="21131" x2="56649" y2="21131"/>
                        <a14:foregroundMark x1="57048" y1="28571" x2="57048" y2="28571"/>
                        <a14:foregroundMark x1="59309" y1="24702" x2="59309" y2="24702"/>
                        <a14:foregroundMark x1="61702" y1="25595" x2="61702" y2="25595"/>
                        <a14:foregroundMark x1="64096" y1="28274" x2="64096" y2="282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7023" y="3508746"/>
            <a:ext cx="2978023" cy="133060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EFDBE5-81C6-4127-8397-BAB9AAF8F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147" y1="50360" x2="55147" y2="50360"/>
                        <a14:foregroundMark x1="58235" y1="55276" x2="58235" y2="55276"/>
                        <a14:foregroundMark x1="51029" y1="75180" x2="51029" y2="75180"/>
                        <a14:foregroundMark x1="55735" y1="74940" x2="55735" y2="74940"/>
                        <a14:foregroundMark x1="61176" y1="74820" x2="61176" y2="74820"/>
                        <a14:foregroundMark x1="66618" y1="76019" x2="66618" y2="76019"/>
                        <a14:foregroundMark x1="47500" y1="78058" x2="47500" y2="78058"/>
                        <a14:foregroundMark x1="40294" y1="76499" x2="40294" y2="76499"/>
                        <a14:foregroundMark x1="37206" y1="76379" x2="37206" y2="76379"/>
                        <a14:foregroundMark x1="55441" y1="57074" x2="55441" y2="57074"/>
                        <a14:foregroundMark x1="53088" y1="53237" x2="53088" y2="53237"/>
                        <a14:foregroundMark x1="58676" y1="56355" x2="58676" y2="56355"/>
                        <a14:foregroundMark x1="54559" y1="52038" x2="54706" y2="52518"/>
                        <a14:foregroundMark x1="69559" y1="38969" x2="69559" y2="38969"/>
                        <a14:backgroundMark x1="61176" y1="76259" x2="61176" y2="76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920" y="2539860"/>
            <a:ext cx="2664636" cy="326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510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FE122C-49F9-4643-BA47-A781C336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6893AE3-30DB-49B6-B153-FB9520E31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5181" y="2336292"/>
            <a:ext cx="3360420" cy="33604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5B110A-8D23-4CBB-9A79-8FE7EF26DA9D}"/>
              </a:ext>
            </a:extLst>
          </p:cNvPr>
          <p:cNvSpPr txBox="1"/>
          <p:nvPr/>
        </p:nvSpPr>
        <p:spPr>
          <a:xfrm>
            <a:off x="4196235" y="5754362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или </a:t>
            </a:r>
            <a:r>
              <a:rPr lang="en-US" dirty="0"/>
              <a:t>market.kaboom.pro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090621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984DD-6E55-4434-9B23-8BD5996F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будущее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180397-7AA3-4697-9B8F-C1741106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Отоспаться</a:t>
            </a:r>
          </a:p>
          <a:p>
            <a:r>
              <a:rPr lang="ru-RU" dirty="0"/>
              <a:t>Отработать пропуски</a:t>
            </a:r>
          </a:p>
          <a:p>
            <a:r>
              <a:rPr lang="ru-RU" dirty="0"/>
              <a:t>Сделать адаптивный дизайн под мобильные устройства</a:t>
            </a:r>
          </a:p>
          <a:p>
            <a:r>
              <a:rPr lang="ru-RU" dirty="0"/>
              <a:t>Доработать 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3531087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908F6-BECE-4286-869C-DDA07F08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спАСИБО</a:t>
            </a:r>
            <a:r>
              <a:rPr lang="ru-RU" dirty="0"/>
              <a:t> ЗА ВНИМАНИЕ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5A3DB97-236A-48BB-ACC9-98583FC6F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2817" y="2093976"/>
            <a:ext cx="2852928" cy="28529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E71AA-A8CA-41DE-B294-E384AB5B505A}"/>
              </a:ext>
            </a:extLst>
          </p:cNvPr>
          <p:cNvSpPr txBox="1"/>
          <p:nvPr/>
        </p:nvSpPr>
        <p:spPr>
          <a:xfrm>
            <a:off x="3522727" y="5020056"/>
            <a:ext cx="4293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GitHub</a:t>
            </a:r>
          </a:p>
          <a:p>
            <a:pPr algn="ctr"/>
            <a:r>
              <a:rPr lang="ru-RU" sz="1200" dirty="0"/>
              <a:t>или </a:t>
            </a:r>
            <a:r>
              <a:rPr lang="en-US" sz="1200" dirty="0"/>
              <a:t>github.com/Kaboom</a:t>
            </a:r>
            <a:r>
              <a:rPr lang="ru-RU" sz="1200" dirty="0"/>
              <a:t>-</a:t>
            </a:r>
            <a:r>
              <a:rPr lang="en-US" sz="1200" dirty="0"/>
              <a:t>Corporation/Marketplace</a:t>
            </a:r>
          </a:p>
        </p:txBody>
      </p:sp>
    </p:spTree>
    <p:extLst>
      <p:ext uri="{BB962C8B-B14F-4D97-AF65-F5344CB8AC3E}">
        <p14:creationId xmlns:p14="http://schemas.microsoft.com/office/powerpoint/2010/main" val="316270841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 ExtraBold"/>
        <a:ea typeface=""/>
        <a:cs typeface="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69</Words>
  <Application>Microsoft Office PowerPoint</Application>
  <PresentationFormat>Широкоэкранный</PresentationFormat>
  <Paragraphs>18</Paragraphs>
  <Slides>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Montserrat Black</vt:lpstr>
      <vt:lpstr>Montserrat ExtraBold</vt:lpstr>
      <vt:lpstr>Wingdings</vt:lpstr>
      <vt:lpstr>Дерево</vt:lpstr>
      <vt:lpstr>Презентация PowerPoint</vt:lpstr>
      <vt:lpstr>Представляет команда Kaboom</vt:lpstr>
      <vt:lpstr>О ПРОГРАММЕ</vt:lpstr>
      <vt:lpstr>Используемые технологии</vt:lpstr>
      <vt:lpstr>ДЕМОНСТРАЦИЯ РАБОТЫ</vt:lpstr>
      <vt:lpstr>Планы на будущее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Шидловский</dc:creator>
  <cp:lastModifiedBy>Никита Шидловский</cp:lastModifiedBy>
  <cp:revision>2</cp:revision>
  <dcterms:created xsi:type="dcterms:W3CDTF">2022-04-21T09:08:32Z</dcterms:created>
  <dcterms:modified xsi:type="dcterms:W3CDTF">2022-04-21T09:43:50Z</dcterms:modified>
</cp:coreProperties>
</file>